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7A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FFFFF"/>
                </a:solidFill>
              </a:rPr>
              <a:t>I'MBOARD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Board Deck Template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48640" y="265176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The investor-ready structure for Seed–Series B startups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58521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</a:rPr>
              <a:t>Duplicate this deck, fill each slide, delete the guidance. Or build it live at imboard.ai.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Asks &amp; Decisions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The reason you have a board. Never end a deck without this.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Formal votes or approvals needed (with the recommendation)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Specific introductions you’re asking for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Advice: 2–3 questions where you genuinely want input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Be specific. “Intro to a VP Sales at a PLG company” beats “any hiring help.”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Decisions / votes: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Introductions requested: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Advice sought:  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Appendix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The backup — detailed data for the directors who go deep.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Full financial statements (P&amp;L, cash flow, balance sheet)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Detailed KPI dashboards and cohort data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Supporting material referenced above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Keep the core deck tight; move the detail here. An 8-page pack beats a chaotic 30-page one.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Detailed financials: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Cohort / KPI detail: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Supporting docs:  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Cover &amp;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Set the frame in one glance. Keep it to a single page — no fluff.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Company name and logo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Meeting date and quarter (e.g. Q3 2026)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Board members and attendees present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Confidentiality notice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One page, one purpose: orient the reader before they turn a single slide.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Company: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Meeting date / quarter: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Attendees: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Prepared by:  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Executive Summary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Your narrative in the CEO’s voice — write it last, after everything else is compiled.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The headline: the single most important thing since last meeting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3–5 bullets — what went well, what didn’t, what changed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The decisions or input you need from the board (preview your asks)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Directors skim this first and spend the most time here. Frame the story before they form their own.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Headline: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What went well: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What we’re watching: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What we need from you:  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Key Metrics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The dashboard directors scan for the health of the business.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ARR / MRR and month-over-month growth rate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Burn rate, cash runway (months), and headcount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North-star product metric (activation, retention, usage)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Show trends, not snapshots — 3 months minimum. Keep definitions identical every quarter.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ARR / MRR: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Growth rate: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Net burn / runway: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Headcount: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North-star metric:  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Financial Summary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The numbers, with the variance explained before they ask.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P&amp;L summary and current cash position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Budget vs actual with variance on the lines that moved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Updated runway and any financing activity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Investors care about variance. Explain big misses proactively — candor builds trust.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Cash position: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Revenue vs plan: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Spend vs plan: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Variance notes:  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Product &amp; Roadmap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Shipped vs planned, and where you’re pointing next quarter.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Key milestones: shipped this period vs planned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Next-quarter priorities and the bets behind them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Notable delays and what you’re doing about them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Be honest about slips. Boards respect candor far more than a green-everywhere status.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Shipped this quarter: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Next-quarter priorities: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Delays &amp; mitigations:  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Go-to-Market: Pipeline &amp; Customers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How the business is compounding — demand in, customers kept.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Pipeline: new logos, funnel stage movement, notable wins/losses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Customer health: retention, churn, expansion, NPS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CAC, payback, and channel performance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Pair a win and a loss each quarter. The loss is where the board can actually help.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New logos / pipeline: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Retention &amp; churn: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CAC / payback: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Wins &amp; losses:  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Team &amp; Hiring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The org behind the numbers, and where the gaps are.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Key hires made and departures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Open critical roles and time-to-fill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Org / culture signals worth surfacing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Name the one role that, unfilled, most limits next quarter — that’s an ask in disguise.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Key hires: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Open critical roles: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Org / culture notes:  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253B6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4572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</a:rPr>
              <a:t>Risks &amp; Challenges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914400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The things that keep you up — and what you’re doing about them.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WHAT TO INCLUDE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7955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Top 2–3 risks (market, execution, financial, competitive)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Mitigation in flight for each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Where you’re uncertain and want a second opinion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8046720" cy="822960"/>
          </a:xfrm>
          <a:prstGeom prst="roundRect">
            <a:avLst>
              <a:gd name="adj" fmla="val 6667"/>
            </a:avLst>
          </a:prstGeom>
          <a:solidFill>
            <a:srgbClr val="FFF3EA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822960"/>
          </a:xfrm>
          <a:prstGeom prst="rect">
            <a:avLst/>
          </a:prstGeom>
          <a:solidFill>
            <a:srgbClr val="FF7A1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3832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3B6C"/>
                </a:solidFill>
              </a:rPr>
              <a:t>TIP  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A blank risk slide reads as a blind spot. Surfacing risk early is what a board is for.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7A1F"/>
                </a:solidFill>
              </a:rPr>
              <a:t>YOUR NOTES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9552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Top risks: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Mitigations:  </a:t>
            </a:r>
            <a:endParaRPr lang="en-US" sz="12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64748B"/>
                </a:solidFill>
              </a:rPr>
              <a:t>Open questions for the board:  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I'mBoard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Deck Template</dc:title>
  <dc:subject>PptxGenJS Presentation</dc:subject>
  <dc:creator>I'mBoard</dc:creator>
  <cp:lastModifiedBy>I'mBoard</cp:lastModifiedBy>
  <cp:revision>1</cp:revision>
  <dcterms:created xsi:type="dcterms:W3CDTF">2026-07-05T11:44:08Z</dcterms:created>
  <dcterms:modified xsi:type="dcterms:W3CDTF">2026-07-05T11:44:08Z</dcterms:modified>
</cp:coreProperties>
</file>